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773" r:id="rId3"/>
    <p:sldMasterId id="2147483785" r:id="rId4"/>
  </p:sldMasterIdLst>
  <p:notesMasterIdLst>
    <p:notesMasterId r:id="rId40"/>
  </p:notesMasterIdLst>
  <p:handoutMasterIdLst>
    <p:handoutMasterId r:id="rId41"/>
  </p:handoutMasterIdLst>
  <p:sldIdLst>
    <p:sldId id="332" r:id="rId5"/>
    <p:sldId id="260" r:id="rId6"/>
    <p:sldId id="257" r:id="rId7"/>
    <p:sldId id="258" r:id="rId8"/>
    <p:sldId id="259" r:id="rId9"/>
    <p:sldId id="333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ACDD"/>
    <a:srgbClr val="69BFFF"/>
    <a:srgbClr val="5DBAFF"/>
    <a:srgbClr val="A3C9FF"/>
    <a:srgbClr val="A3C2FF"/>
    <a:srgbClr val="4B87FF"/>
    <a:srgbClr val="3366FF"/>
    <a:srgbClr val="3291FA"/>
    <a:srgbClr val="6699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 snapToObjects="1">
      <p:cViewPr varScale="1">
        <p:scale>
          <a:sx n="114" d="100"/>
          <a:sy n="114" d="100"/>
        </p:scale>
        <p:origin x="144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EFBD41-8F30-499F-8836-9A8B592EDCF2}" type="datetimeFigureOut">
              <a:rPr lang="es-CR" smtClean="0"/>
              <a:t>23/5/2018</a:t>
            </a:fld>
            <a:endParaRPr lang="es-CR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A69406-47BA-43AA-90A8-77A1A0E5417A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6917373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C4BE3-AD0D-43FB-97B9-68E31F3243AC}" type="datetimeFigureOut">
              <a:rPr lang="es-CR" smtClean="0"/>
              <a:t>23/5/2018</a:t>
            </a:fld>
            <a:endParaRPr lang="es-C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39E84-1C9A-4632-8076-8FDB37D2EC01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741325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7489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9466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66379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50148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1402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76045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27103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451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1">
              <a:rPr lang="en-US" smtClean="0"/>
              <a:t>5/23/2018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51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63112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7121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31725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52898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93760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28451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254696"/>
            <a:ext cx="6858000" cy="2387600"/>
          </a:xfrm>
        </p:spPr>
        <p:txBody>
          <a:bodyPr anchor="b"/>
          <a:lstStyle>
            <a:lvl1pPr algn="ctr">
              <a:defRPr sz="405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2997" y="3742681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 dirty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 rotWithShape="1">
          <a:blip r:embed="rId2"/>
          <a:srcRect t="48800" b="37247"/>
          <a:stretch/>
        </p:blipFill>
        <p:spPr>
          <a:xfrm>
            <a:off x="1" y="-27644"/>
            <a:ext cx="9144000" cy="966355"/>
          </a:xfrm>
          <a:prstGeom prst="rect">
            <a:avLst/>
          </a:prstGeom>
        </p:spPr>
      </p:pic>
      <p:sp>
        <p:nvSpPr>
          <p:cNvPr id="8" name="CuadroTexto 7"/>
          <p:cNvSpPr txBox="1"/>
          <p:nvPr userDrawn="1"/>
        </p:nvSpPr>
        <p:spPr>
          <a:xfrm>
            <a:off x="-1" y="920904"/>
            <a:ext cx="9144000" cy="107722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spAutoFit/>
          </a:bodyPr>
          <a:lstStyle/>
          <a:p>
            <a:endParaRPr lang="es-CR" sz="100" dirty="0"/>
          </a:p>
        </p:txBody>
      </p:sp>
      <p:sp>
        <p:nvSpPr>
          <p:cNvPr id="9" name="CuadroTexto 8"/>
          <p:cNvSpPr txBox="1"/>
          <p:nvPr userDrawn="1"/>
        </p:nvSpPr>
        <p:spPr>
          <a:xfrm>
            <a:off x="-3" y="1021288"/>
            <a:ext cx="9144000" cy="107722"/>
          </a:xfrm>
          <a:prstGeom prst="rect">
            <a:avLst/>
          </a:prstGeom>
          <a:solidFill>
            <a:srgbClr val="65ACDD"/>
          </a:solidFill>
        </p:spPr>
        <p:txBody>
          <a:bodyPr wrap="square" rtlCol="0">
            <a:spAutoFit/>
          </a:bodyPr>
          <a:lstStyle/>
          <a:p>
            <a:endParaRPr lang="es-CR" sz="100" dirty="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99" y="54365"/>
            <a:ext cx="1085789" cy="77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998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11587"/>
            <a:ext cx="7886700" cy="4954464"/>
          </a:xfrm>
        </p:spPr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CuadroTexto 9"/>
          <p:cNvSpPr txBox="1"/>
          <p:nvPr userDrawn="1"/>
        </p:nvSpPr>
        <p:spPr>
          <a:xfrm>
            <a:off x="-1" y="920904"/>
            <a:ext cx="9144000" cy="107722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spAutoFit/>
          </a:bodyPr>
          <a:lstStyle/>
          <a:p>
            <a:endParaRPr lang="es-CR" sz="100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/>
          <a:srcRect t="48800" b="37247"/>
          <a:stretch/>
        </p:blipFill>
        <p:spPr>
          <a:xfrm>
            <a:off x="1" y="-27644"/>
            <a:ext cx="9144000" cy="966355"/>
          </a:xfrm>
          <a:prstGeom prst="rect">
            <a:avLst/>
          </a:prstGeom>
        </p:spPr>
      </p:pic>
      <p:sp>
        <p:nvSpPr>
          <p:cNvPr id="11" name="CuadroTexto 10"/>
          <p:cNvSpPr txBox="1"/>
          <p:nvPr userDrawn="1"/>
        </p:nvSpPr>
        <p:spPr>
          <a:xfrm>
            <a:off x="-3" y="1021288"/>
            <a:ext cx="9144000" cy="107722"/>
          </a:xfrm>
          <a:prstGeom prst="rect">
            <a:avLst/>
          </a:prstGeom>
          <a:solidFill>
            <a:srgbClr val="65ACDD"/>
          </a:solidFill>
        </p:spPr>
        <p:txBody>
          <a:bodyPr wrap="square" rtlCol="0">
            <a:spAutoFit/>
          </a:bodyPr>
          <a:lstStyle/>
          <a:p>
            <a:endParaRPr lang="es-CR" sz="100" dirty="0"/>
          </a:p>
        </p:txBody>
      </p:sp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99" y="54365"/>
            <a:ext cx="1085789" cy="7766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7643"/>
            <a:ext cx="9143997" cy="966354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8869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4406901"/>
            <a:ext cx="7886700" cy="1362075"/>
          </a:xfrm>
        </p:spPr>
        <p:txBody>
          <a:bodyPr anchor="t"/>
          <a:lstStyle>
            <a:lvl1pPr>
              <a:defRPr sz="3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2906713"/>
            <a:ext cx="78867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651378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0863"/>
            <a:ext cx="3886200" cy="4351337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0863"/>
            <a:ext cx="3886200" cy="4351337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20347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74638"/>
            <a:ext cx="7886700" cy="1143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1535113"/>
            <a:ext cx="3867150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888" y="2174876"/>
            <a:ext cx="3867150" cy="3997325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2248" y="1535113"/>
            <a:ext cx="3868340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248" y="2174876"/>
            <a:ext cx="3868340" cy="3997325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74469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1">
              <a:rPr lang="en-US" smtClean="0"/>
              <a:t>5/23/2018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7221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1443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62427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685801"/>
            <a:ext cx="3009900" cy="1160463"/>
          </a:xfrm>
        </p:spPr>
        <p:txBody>
          <a:bodyPr anchor="b"/>
          <a:lstStyle>
            <a:lvl1pPr>
              <a:defRPr sz="15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4998" y="685800"/>
            <a:ext cx="4725590" cy="54864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3888" y="1846264"/>
            <a:ext cx="3009900" cy="432593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402907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8806" y="4800600"/>
            <a:ext cx="5382816" cy="566738"/>
          </a:xfrm>
        </p:spPr>
        <p:txBody>
          <a:bodyPr anchor="b"/>
          <a:lstStyle>
            <a:lvl1pPr>
              <a:defRPr sz="15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78806" y="685801"/>
            <a:ext cx="5382816" cy="404177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8806" y="5367338"/>
            <a:ext cx="5382816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26733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32004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5897562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800725" cy="5897562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06000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627076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 userDrawn="1"/>
        </p:nvSpPr>
        <p:spPr>
          <a:xfrm>
            <a:off x="-1" y="920904"/>
            <a:ext cx="9144000" cy="107722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spAutoFit/>
          </a:bodyPr>
          <a:lstStyle/>
          <a:p>
            <a:endParaRPr lang="es-CR" sz="100" dirty="0"/>
          </a:p>
        </p:txBody>
      </p:sp>
      <p:sp>
        <p:nvSpPr>
          <p:cNvPr id="4" name="CuadroTexto 3"/>
          <p:cNvSpPr txBox="1"/>
          <p:nvPr userDrawn="1"/>
        </p:nvSpPr>
        <p:spPr>
          <a:xfrm>
            <a:off x="-3" y="1021288"/>
            <a:ext cx="9144000" cy="107722"/>
          </a:xfrm>
          <a:prstGeom prst="rect">
            <a:avLst/>
          </a:prstGeom>
          <a:solidFill>
            <a:srgbClr val="65ACDD"/>
          </a:solidFill>
        </p:spPr>
        <p:txBody>
          <a:bodyPr wrap="square" rtlCol="0">
            <a:spAutoFit/>
          </a:bodyPr>
          <a:lstStyle/>
          <a:p>
            <a:endParaRPr lang="es-CR" sz="100" dirty="0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 rotWithShape="1">
          <a:blip r:embed="rId2"/>
          <a:srcRect t="48800" b="37247"/>
          <a:stretch/>
        </p:blipFill>
        <p:spPr>
          <a:xfrm>
            <a:off x="1" y="-27644"/>
            <a:ext cx="9144000" cy="966355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99" y="54365"/>
            <a:ext cx="1085789" cy="77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6365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das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 userDrawn="1"/>
        </p:nvSpPr>
        <p:spPr>
          <a:xfrm>
            <a:off x="-1" y="920904"/>
            <a:ext cx="9144000" cy="107722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spAutoFit/>
          </a:bodyPr>
          <a:lstStyle/>
          <a:p>
            <a:endParaRPr lang="es-CR" sz="100" dirty="0"/>
          </a:p>
        </p:txBody>
      </p:sp>
      <p:sp>
        <p:nvSpPr>
          <p:cNvPr id="4" name="CuadroTexto 3"/>
          <p:cNvSpPr txBox="1"/>
          <p:nvPr userDrawn="1"/>
        </p:nvSpPr>
        <p:spPr>
          <a:xfrm>
            <a:off x="-3" y="1021288"/>
            <a:ext cx="9144000" cy="107722"/>
          </a:xfrm>
          <a:prstGeom prst="rect">
            <a:avLst/>
          </a:prstGeom>
          <a:solidFill>
            <a:srgbClr val="65ACDD"/>
          </a:solidFill>
        </p:spPr>
        <p:txBody>
          <a:bodyPr wrap="square" rtlCol="0">
            <a:spAutoFit/>
          </a:bodyPr>
          <a:lstStyle/>
          <a:p>
            <a:endParaRPr lang="es-CR" sz="100" dirty="0"/>
          </a:p>
        </p:txBody>
      </p:sp>
      <p:pic>
        <p:nvPicPr>
          <p:cNvPr id="5" name="Imagen 4"/>
          <p:cNvPicPr>
            <a:picLocks noChangeAspect="1"/>
          </p:cNvPicPr>
          <p:nvPr userDrawn="1"/>
        </p:nvPicPr>
        <p:blipFill rotWithShape="1">
          <a:blip r:embed="rId2"/>
          <a:srcRect t="48800" b="37247"/>
          <a:stretch/>
        </p:blipFill>
        <p:spPr>
          <a:xfrm>
            <a:off x="1" y="-27644"/>
            <a:ext cx="9144000" cy="966355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99" y="54365"/>
            <a:ext cx="1085789" cy="77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638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109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125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1">
              <a:rPr lang="en-US" smtClean="0"/>
              <a:t>5/23/2018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7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ortada.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355" y="-1570"/>
            <a:ext cx="9304546" cy="6929495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lang="en-US" sz="4000" dirty="0">
                <a:solidFill>
                  <a:schemeClr val="bg1"/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s-ES" dirty="0"/>
              <a:t>Haga clic para modificar el estilo de subtítulo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274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433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8AA6-12A8-4B45-AB18-A83908A3A2E6}" type="datetimeFigureOut">
              <a:rPr lang="es-ES" smtClean="0"/>
              <a:t>23/05/2018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4A9D2-140E-DB46-9445-82A29F13C1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8752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86B75A-687E-405C-8A0B-8D00578BA2C3}" type="datetime1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19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86B75A-687E-405C-8A0B-8D00578BA2C3}" type="datetime1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358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0863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6B75A-687E-405C-8A0B-8D00578BA2C3}" type="datetime1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6150" y="6356351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057900" y="6356351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278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txStyles>
    <p:titleStyle>
      <a:lvl1pPr algn="l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400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3c.es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html.spec.whatwg.org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s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caniuse.com/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modernizr.com/" TargetMode="Externa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jquery.com/" TargetMode="Externa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8.gi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R" dirty="0"/>
              <a:t>Diseño de Aplicaciones Web</a:t>
            </a:r>
            <a:br>
              <a:rPr lang="es-CR" dirty="0"/>
            </a:br>
            <a:r>
              <a:rPr lang="es-CR" dirty="0"/>
              <a:t>ISW­-512</a:t>
            </a:r>
          </a:p>
        </p:txBody>
      </p:sp>
    </p:spTree>
    <p:extLst>
      <p:ext uri="{BB962C8B-B14F-4D97-AF65-F5344CB8AC3E}">
        <p14:creationId xmlns:p14="http://schemas.microsoft.com/office/powerpoint/2010/main" val="2469137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Etiquetas de </a:t>
            </a:r>
            <a:r>
              <a:rPr lang="es-CR" dirty="0" err="1"/>
              <a:t>Html</a:t>
            </a:r>
            <a:endParaRPr lang="es-CR" dirty="0"/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R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233" y="2410237"/>
            <a:ext cx="2419080" cy="26682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52794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Etiquetas de </a:t>
            </a:r>
            <a:r>
              <a:rPr lang="es-CR" dirty="0" err="1"/>
              <a:t>Html</a:t>
            </a:r>
            <a:endParaRPr lang="es-C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8685" y="2965945"/>
            <a:ext cx="7203281" cy="12319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6913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Etiquetas de </a:t>
            </a:r>
            <a:r>
              <a:rPr lang="es-CR" dirty="0" err="1"/>
              <a:t>Html</a:t>
            </a:r>
            <a:endParaRPr lang="es-C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8232" y="3122712"/>
            <a:ext cx="7203281" cy="10804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80771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Etiquetas de </a:t>
            </a:r>
            <a:r>
              <a:rPr lang="es-CR" dirty="0" err="1"/>
              <a:t>Html</a:t>
            </a:r>
            <a:endParaRPr lang="es-C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8232" y="2826280"/>
            <a:ext cx="7203281" cy="16733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4918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Etiquetas de </a:t>
            </a:r>
            <a:r>
              <a:rPr lang="es-CR" dirty="0" err="1"/>
              <a:t>Html</a:t>
            </a:r>
            <a:endParaRPr lang="es-C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8685" y="2689398"/>
            <a:ext cx="7203281" cy="19471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382754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Etiquetas de </a:t>
            </a:r>
            <a:r>
              <a:rPr lang="es-CR" dirty="0" err="1"/>
              <a:t>Html</a:t>
            </a:r>
            <a:endParaRPr lang="es-C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8057" y="2431690"/>
            <a:ext cx="6703711" cy="25872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17681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Etiquetas de </a:t>
            </a:r>
            <a:r>
              <a:rPr lang="es-CR" dirty="0" err="1"/>
              <a:t>Html</a:t>
            </a:r>
            <a:endParaRPr lang="es-C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0060" y="2481565"/>
            <a:ext cx="5039705" cy="25872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32920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Etiquetas de </a:t>
            </a:r>
            <a:r>
              <a:rPr lang="es-CR" dirty="0" err="1"/>
              <a:t>Html</a:t>
            </a:r>
            <a:endParaRPr lang="es-C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4048" y="2496935"/>
            <a:ext cx="5971729" cy="26217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821" y="1085326"/>
            <a:ext cx="482558" cy="37364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6437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Contenido del 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6143" y="2369344"/>
            <a:ext cx="6807539" cy="27086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46257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Contenido del 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3451" y="2347306"/>
            <a:ext cx="5538035" cy="28289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59252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CR" dirty="0"/>
              <a:t>Introducción a HTML</a:t>
            </a:r>
            <a:endParaRPr lang="es-ES" dirty="0"/>
          </a:p>
        </p:txBody>
      </p:sp>
      <p:sp>
        <p:nvSpPr>
          <p:cNvPr id="5" name="2 Subtítulo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lvl="0">
              <a:spcBef>
                <a:spcPts val="0"/>
              </a:spcBef>
            </a:pPr>
            <a:r>
              <a:rPr lang="es-CR" dirty="0"/>
              <a:t>Universidad Técnica Nacional</a:t>
            </a:r>
          </a:p>
          <a:p>
            <a:pPr lvl="0">
              <a:spcBef>
                <a:spcPts val="0"/>
              </a:spcBef>
            </a:pPr>
            <a:r>
              <a:rPr lang="es-CR" dirty="0"/>
              <a:t>Por: Efrén Jiménez Delgado</a:t>
            </a:r>
          </a:p>
          <a:p>
            <a:pPr lvl="0">
              <a:spcBef>
                <a:spcPts val="0"/>
              </a:spcBef>
            </a:pPr>
            <a:r>
              <a:rPr lang="es-CR" dirty="0"/>
              <a:t>2018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t="48800" b="37247"/>
          <a:stretch/>
        </p:blipFill>
        <p:spPr>
          <a:xfrm>
            <a:off x="1" y="-27644"/>
            <a:ext cx="9144000" cy="966355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-1" y="920904"/>
            <a:ext cx="9144000" cy="107722"/>
          </a:xfrm>
          <a:prstGeom prst="rect">
            <a:avLst/>
          </a:prstGeom>
          <a:solidFill>
            <a:srgbClr val="FF6600"/>
          </a:solidFill>
        </p:spPr>
        <p:txBody>
          <a:bodyPr wrap="square" rtlCol="0">
            <a:spAutoFit/>
          </a:bodyPr>
          <a:lstStyle/>
          <a:p>
            <a:endParaRPr lang="es-CR" sz="100" dirty="0"/>
          </a:p>
        </p:txBody>
      </p:sp>
      <p:sp>
        <p:nvSpPr>
          <p:cNvPr id="8" name="CuadroTexto 7"/>
          <p:cNvSpPr txBox="1"/>
          <p:nvPr/>
        </p:nvSpPr>
        <p:spPr>
          <a:xfrm>
            <a:off x="-3" y="1021288"/>
            <a:ext cx="9144000" cy="107722"/>
          </a:xfrm>
          <a:prstGeom prst="rect">
            <a:avLst/>
          </a:prstGeom>
          <a:solidFill>
            <a:srgbClr val="65ACDD"/>
          </a:solidFill>
        </p:spPr>
        <p:txBody>
          <a:bodyPr wrap="square" rtlCol="0">
            <a:spAutoFit/>
          </a:bodyPr>
          <a:lstStyle/>
          <a:p>
            <a:endParaRPr lang="es-CR" sz="1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99" y="54365"/>
            <a:ext cx="1085789" cy="77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748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Editores de Texto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4183" y="2306998"/>
            <a:ext cx="5971459" cy="30550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222275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Editores de Texto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R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12" y="2369049"/>
            <a:ext cx="5486400" cy="28248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763667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Editores de Texto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4522" y="2525207"/>
            <a:ext cx="5148238" cy="26463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246384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Editores de Texto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8913" y="2338171"/>
            <a:ext cx="5461998" cy="28273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131428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Editores de Texto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6524" y="2431689"/>
            <a:ext cx="5666777" cy="25872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571169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Editores de Texto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0121" y="2331937"/>
            <a:ext cx="5579582" cy="28748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056371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Editores de Texto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0968" y="2338171"/>
            <a:ext cx="5697888" cy="29286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896488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Recursos para 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0672" y="2803327"/>
            <a:ext cx="4644737" cy="22765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Rectángulo 4"/>
          <p:cNvSpPr/>
          <p:nvPr/>
        </p:nvSpPr>
        <p:spPr>
          <a:xfrm>
            <a:off x="3975979" y="2424567"/>
            <a:ext cx="120975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R" sz="1350" dirty="0">
                <a:hlinkClick r:id="rId3"/>
              </a:rPr>
              <a:t>http://w3c.es/</a:t>
            </a:r>
            <a:endParaRPr lang="es-CR" sz="1350" dirty="0"/>
          </a:p>
          <a:p>
            <a:endParaRPr lang="es-CR" sz="1350" dirty="0"/>
          </a:p>
        </p:txBody>
      </p:sp>
    </p:spTree>
    <p:extLst>
      <p:ext uri="{BB962C8B-B14F-4D97-AF65-F5344CB8AC3E}">
        <p14:creationId xmlns:p14="http://schemas.microsoft.com/office/powerpoint/2010/main" val="3791817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Recursos para 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0796" y="2927119"/>
            <a:ext cx="4556799" cy="23357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Rectángulo 4"/>
          <p:cNvSpPr/>
          <p:nvPr/>
        </p:nvSpPr>
        <p:spPr>
          <a:xfrm>
            <a:off x="3589803" y="2379259"/>
            <a:ext cx="235795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R" sz="1350" dirty="0">
                <a:hlinkClick r:id="rId3"/>
              </a:rPr>
              <a:t>https://html.spec.whatwg.org/</a:t>
            </a:r>
            <a:endParaRPr lang="es-CR" sz="1350" dirty="0"/>
          </a:p>
          <a:p>
            <a:endParaRPr lang="es-CR" sz="1350" dirty="0"/>
          </a:p>
        </p:txBody>
      </p:sp>
    </p:spTree>
    <p:extLst>
      <p:ext uri="{BB962C8B-B14F-4D97-AF65-F5344CB8AC3E}">
        <p14:creationId xmlns:p14="http://schemas.microsoft.com/office/powerpoint/2010/main" val="2804735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Recursos para 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8449" y="2814226"/>
            <a:ext cx="4766851" cy="23590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Rectángulo 4"/>
          <p:cNvSpPr/>
          <p:nvPr/>
        </p:nvSpPr>
        <p:spPr>
          <a:xfrm>
            <a:off x="3345262" y="2373120"/>
            <a:ext cx="252902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R" sz="1350" dirty="0">
                <a:hlinkClick r:id="rId3"/>
              </a:rPr>
              <a:t>https://developer.mozilla.org/es/</a:t>
            </a:r>
            <a:endParaRPr lang="es-CR" sz="1350" dirty="0"/>
          </a:p>
          <a:p>
            <a:endParaRPr lang="es-CR" sz="1350" dirty="0"/>
          </a:p>
        </p:txBody>
      </p:sp>
    </p:spTree>
    <p:extLst>
      <p:ext uri="{BB962C8B-B14F-4D97-AF65-F5344CB8AC3E}">
        <p14:creationId xmlns:p14="http://schemas.microsoft.com/office/powerpoint/2010/main" val="2638362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Agenda</a:t>
            </a:r>
            <a:endParaRPr lang="es-C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R" dirty="0"/>
              <a:t>HTML</a:t>
            </a:r>
          </a:p>
          <a:p>
            <a:r>
              <a:rPr lang="es-CR" dirty="0"/>
              <a:t>Lenguaje de etiquetas</a:t>
            </a:r>
          </a:p>
          <a:p>
            <a:r>
              <a:rPr lang="es-CR" dirty="0"/>
              <a:t>Tipo de archivos</a:t>
            </a:r>
          </a:p>
          <a:p>
            <a:r>
              <a:rPr lang="es-CR" dirty="0"/>
              <a:t>Etiquetas de HTML</a:t>
            </a:r>
          </a:p>
          <a:p>
            <a:r>
              <a:rPr lang="es-CR" dirty="0"/>
              <a:t>Contenido del HTML</a:t>
            </a:r>
          </a:p>
          <a:p>
            <a:r>
              <a:rPr lang="es-CR" dirty="0"/>
              <a:t>Editores de Texto</a:t>
            </a:r>
          </a:p>
          <a:p>
            <a:r>
              <a:rPr lang="es-CR" dirty="0"/>
              <a:t>Recursos para HTML</a:t>
            </a:r>
          </a:p>
          <a:p>
            <a:r>
              <a:rPr lang="es-CR" dirty="0"/>
              <a:t>Practica</a:t>
            </a:r>
          </a:p>
          <a:p>
            <a:r>
              <a:rPr lang="es-CR" dirty="0"/>
              <a:t>Etiquetas semánticas</a:t>
            </a:r>
          </a:p>
          <a:p>
            <a:endParaRPr lang="es-ES" sz="1800" dirty="0"/>
          </a:p>
        </p:txBody>
      </p:sp>
    </p:spTree>
    <p:extLst>
      <p:ext uri="{BB962C8B-B14F-4D97-AF65-F5344CB8AC3E}">
        <p14:creationId xmlns:p14="http://schemas.microsoft.com/office/powerpoint/2010/main" val="5475188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Recursos para 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2834" y="2652799"/>
            <a:ext cx="5231093" cy="25469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Rectángulo 4"/>
          <p:cNvSpPr/>
          <p:nvPr/>
        </p:nvSpPr>
        <p:spPr>
          <a:xfrm>
            <a:off x="3670846" y="2336616"/>
            <a:ext cx="160133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R" sz="1350" dirty="0">
                <a:hlinkClick r:id="rId3"/>
              </a:rPr>
              <a:t>http://caniuse.com/</a:t>
            </a:r>
            <a:endParaRPr lang="es-CR" sz="1350" dirty="0"/>
          </a:p>
          <a:p>
            <a:endParaRPr lang="es-CR" sz="1350" dirty="0"/>
          </a:p>
        </p:txBody>
      </p:sp>
    </p:spTree>
    <p:extLst>
      <p:ext uri="{BB962C8B-B14F-4D97-AF65-F5344CB8AC3E}">
        <p14:creationId xmlns:p14="http://schemas.microsoft.com/office/powerpoint/2010/main" val="8695753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Recursos para 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8176" y="2852536"/>
            <a:ext cx="4552664" cy="22736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Rectángulo 4"/>
          <p:cNvSpPr/>
          <p:nvPr/>
        </p:nvSpPr>
        <p:spPr>
          <a:xfrm>
            <a:off x="3580004" y="2367788"/>
            <a:ext cx="185050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R" sz="1350" dirty="0">
                <a:hlinkClick r:id="rId3"/>
              </a:rPr>
              <a:t>https://modernizr.com/</a:t>
            </a:r>
            <a:endParaRPr lang="es-CR" sz="1350" dirty="0"/>
          </a:p>
          <a:p>
            <a:endParaRPr lang="es-CR" sz="1350" dirty="0"/>
          </a:p>
        </p:txBody>
      </p:sp>
    </p:spTree>
    <p:extLst>
      <p:ext uri="{BB962C8B-B14F-4D97-AF65-F5344CB8AC3E}">
        <p14:creationId xmlns:p14="http://schemas.microsoft.com/office/powerpoint/2010/main" val="6546600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Recursos para 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5700" y="2668601"/>
            <a:ext cx="5268424" cy="2587229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3592051" y="2336616"/>
            <a:ext cx="157844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R" sz="1350" dirty="0">
                <a:hlinkClick r:id="rId3"/>
              </a:rPr>
              <a:t>https://jquery.com/</a:t>
            </a:r>
            <a:endParaRPr lang="es-CR" sz="1350" dirty="0"/>
          </a:p>
          <a:p>
            <a:endParaRPr lang="es-CR" sz="135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1821" y="1085326"/>
            <a:ext cx="482558" cy="37364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14460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Recursos para 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8232" y="2532941"/>
            <a:ext cx="7203281" cy="226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9790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Iniciamos con la practica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R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486" y="2305355"/>
            <a:ext cx="4786759" cy="30532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436934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Etiquetas semánticas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4731" y="2350640"/>
            <a:ext cx="4874290" cy="28271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92900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036" y="2150279"/>
            <a:ext cx="5639923" cy="309961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42716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4055" y="2375578"/>
            <a:ext cx="4458082" cy="296192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14457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Lenguaje de etiquetas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8685" y="2862901"/>
            <a:ext cx="7203281" cy="19991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27372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HTML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9994" y="2356874"/>
            <a:ext cx="5220545" cy="28496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4564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Tipo de archivos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3016" y="2406751"/>
            <a:ext cx="4201295" cy="29687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70754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Tipo de archivos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962" y="2388046"/>
            <a:ext cx="5059736" cy="29144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40499919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Azul cáli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6E747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85296"/>
      </a:hlink>
      <a:folHlink>
        <a:srgbClr val="99336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</TotalTime>
  <Words>173</Words>
  <Application>Microsoft Office PowerPoint</Application>
  <PresentationFormat>Presentación en pantalla (4:3)</PresentationFormat>
  <Paragraphs>53</Paragraphs>
  <Slides>35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4</vt:i4>
      </vt:variant>
      <vt:variant>
        <vt:lpstr>Títulos de diapositiva</vt:lpstr>
      </vt:variant>
      <vt:variant>
        <vt:i4>35</vt:i4>
      </vt:variant>
    </vt:vector>
  </HeadingPairs>
  <TitlesOfParts>
    <vt:vector size="43" baseType="lpstr">
      <vt:lpstr>Arial</vt:lpstr>
      <vt:lpstr>Calibri</vt:lpstr>
      <vt:lpstr>Calibri Light</vt:lpstr>
      <vt:lpstr>Wingdings 2</vt:lpstr>
      <vt:lpstr>HDOfficeLightV0</vt:lpstr>
      <vt:lpstr>1_HDOfficeLightV0</vt:lpstr>
      <vt:lpstr>Blank</vt:lpstr>
      <vt:lpstr>Storyboard Layouts</vt:lpstr>
      <vt:lpstr>Presentación de PowerPoint</vt:lpstr>
      <vt:lpstr>Introducción a HTML</vt:lpstr>
      <vt:lpstr>Agenda</vt:lpstr>
      <vt:lpstr>HTML</vt:lpstr>
      <vt:lpstr>HTML</vt:lpstr>
      <vt:lpstr>Lenguaje de etiquetas</vt:lpstr>
      <vt:lpstr>HTML</vt:lpstr>
      <vt:lpstr>Tipo de archivos</vt:lpstr>
      <vt:lpstr>Tipo de archivos</vt:lpstr>
      <vt:lpstr>Etiquetas de Html</vt:lpstr>
      <vt:lpstr>Etiquetas de Html</vt:lpstr>
      <vt:lpstr>Etiquetas de Html</vt:lpstr>
      <vt:lpstr>Etiquetas de Html</vt:lpstr>
      <vt:lpstr>Etiquetas de Html</vt:lpstr>
      <vt:lpstr>Etiquetas de Html</vt:lpstr>
      <vt:lpstr>Etiquetas de Html</vt:lpstr>
      <vt:lpstr>Etiquetas de Html</vt:lpstr>
      <vt:lpstr>Contenido del HTML</vt:lpstr>
      <vt:lpstr>Contenido del HTML</vt:lpstr>
      <vt:lpstr>Editores de Texto</vt:lpstr>
      <vt:lpstr>Editores de Texto</vt:lpstr>
      <vt:lpstr>Editores de Texto</vt:lpstr>
      <vt:lpstr>Editores de Texto</vt:lpstr>
      <vt:lpstr>Editores de Texto</vt:lpstr>
      <vt:lpstr>Editores de Texto</vt:lpstr>
      <vt:lpstr>Editores de Texto</vt:lpstr>
      <vt:lpstr>Recursos para HTML</vt:lpstr>
      <vt:lpstr>Recursos para HTML</vt:lpstr>
      <vt:lpstr>Recursos para HTML</vt:lpstr>
      <vt:lpstr>Recursos para HTML</vt:lpstr>
      <vt:lpstr>Recursos para HTML</vt:lpstr>
      <vt:lpstr>Recursos para HTML</vt:lpstr>
      <vt:lpstr>Recursos para HTML</vt:lpstr>
      <vt:lpstr>Iniciamos con la practica</vt:lpstr>
      <vt:lpstr>Etiquetas semánticas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cbarquero</dc:creator>
  <cp:lastModifiedBy>Efren Jimenez Delgado</cp:lastModifiedBy>
  <cp:revision>27</cp:revision>
  <dcterms:created xsi:type="dcterms:W3CDTF">2016-01-04T17:43:21Z</dcterms:created>
  <dcterms:modified xsi:type="dcterms:W3CDTF">2018-05-23T16:45:06Z</dcterms:modified>
</cp:coreProperties>
</file>

<file path=docProps/thumbnail.jpeg>
</file>